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84" r:id="rId5"/>
    <p:sldId id="266" r:id="rId6"/>
    <p:sldId id="277" r:id="rId7"/>
    <p:sldId id="278" r:id="rId8"/>
    <p:sldId id="282" r:id="rId9"/>
    <p:sldId id="283" r:id="rId10"/>
    <p:sldId id="285" r:id="rId11"/>
    <p:sldId id="287" r:id="rId12"/>
    <p:sldId id="288" r:id="rId13"/>
    <p:sldId id="293" r:id="rId14"/>
    <p:sldId id="263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CC02-29F3-481B-8B82-8FCCB4ADB41C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C50B-6762-4846-9453-026E23B1E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565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CC02-29F3-481B-8B82-8FCCB4ADB41C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C50B-6762-4846-9453-026E23B1E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079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CC02-29F3-481B-8B82-8FCCB4ADB41C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C50B-6762-4846-9453-026E23B1E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24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CC02-29F3-481B-8B82-8FCCB4ADB41C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C50B-6762-4846-9453-026E23B1E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75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CC02-29F3-481B-8B82-8FCCB4ADB41C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C50B-6762-4846-9453-026E23B1E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766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CC02-29F3-481B-8B82-8FCCB4ADB41C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C50B-6762-4846-9453-026E23B1E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924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CC02-29F3-481B-8B82-8FCCB4ADB41C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C50B-6762-4846-9453-026E23B1E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384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CC02-29F3-481B-8B82-8FCCB4ADB41C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C50B-6762-4846-9453-026E23B1E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50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CC02-29F3-481B-8B82-8FCCB4ADB41C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C50B-6762-4846-9453-026E23B1E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989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CC02-29F3-481B-8B82-8FCCB4ADB41C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C50B-6762-4846-9453-026E23B1E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869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CC02-29F3-481B-8B82-8FCCB4ADB41C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C50B-6762-4846-9453-026E23B1E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37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CC02-29F3-481B-8B82-8FCCB4ADB41C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EC50B-6762-4846-9453-026E23B1E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67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eus-www.sway-cdn.com/s/gXBtoJm4xdXsaorD/images/SvTfnMau4E5mPc?quality=1080&amp;amp;isThumbnail=True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866992" y="1124744"/>
            <a:ext cx="5719386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мДОу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д/с № 10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–творческий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890665"/>
            <a:ext cx="43924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« Новогодний 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калейдоскоп»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3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multiurok.ru/html/2018/03/21/s_5ab23d878e916/866364_4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9"/>
            <a:ext cx="9144002" cy="6849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37456" y="188640"/>
            <a:ext cx="7669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Открытка для деда Мороза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C:\Users\Агент\Desktop\Дети средняя группа\20210204_0932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96752"/>
            <a:ext cx="5256584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616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trudolub-sad.ucoz.ua/_ld/19/1800036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Агент\Desktop\Дети средняя группа\20201204_093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446" y="2239960"/>
            <a:ext cx="3757554" cy="4618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 descr="C:\Users\Агент\Desktop\Дети средняя группа\20201204_09472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4748345" cy="356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835696" y="332656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Лепка «Новогодняя елочка»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4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multiurok.ru/html/2018/03/21/s_5ab23d878e916/866364_4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9"/>
            <a:ext cx="9144002" cy="6849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439248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Рисование «Елочка» (ватными палочками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C:\Users\Агент\Desktop\Новый год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861048"/>
            <a:ext cx="3960440" cy="2740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Агент\Desktop\1\Безымянный.11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933825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283968" y="2852936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Аппликация «Елочка»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(в стиле рваной бумаги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6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trudolub-sad.ucoz.ua/_ld/19/1800036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73210" y="260648"/>
            <a:ext cx="6667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Рисование « Снегурочка»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s://i.mycdn.me/i?r=AyH4iRPQ2q0otWIFepML2LxRw7lT1s58qku4Cs9kC61k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9106" y="747278"/>
            <a:ext cx="4857081" cy="6476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50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650963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               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8" name="Объект 3" descr="https://images.wallpaperscraft.ru/image/fon_novyy_god_vetki_91130_1600x900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Агент\Desktop\1\2020-12-23 002\IMG-e25c2d3d639e3265f213ea3f6c20559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933977" cy="5904656"/>
          </a:xfrm>
          <a:prstGeom prst="rect">
            <a:avLst/>
          </a:prstGeom>
          <a:noFill/>
        </p:spPr>
      </p:pic>
      <p:pic>
        <p:nvPicPr>
          <p:cNvPr id="12" name="Picture 2" descr="C:\Users\Агент\Desktop\1\2020-12-23 002\IMG-de0593afe487110bdd48945ca8d6aa23-V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4664"/>
            <a:ext cx="3886001" cy="583264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1520" y="260648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Костюмы руками родителей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5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mg.fonwall.ru/o/zn/novogodnie-fony-novogodniy-fon-novogodnie-oboi-s-novym-godom-g5gn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Агент\Desktop\1\2020-12-23 002\IMG-3c59d41605f7ef1898ae11c63aad61d9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295232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Агент\Desktop\1\2020-12-23 002\IMG-7a5b352dd5b3327ef0a5f8df8118302e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8600" y="19126744"/>
            <a:ext cx="4148066" cy="5544616"/>
          </a:xfrm>
          <a:prstGeom prst="rect">
            <a:avLst/>
          </a:prstGeom>
          <a:noFill/>
        </p:spPr>
      </p:pic>
      <p:pic>
        <p:nvPicPr>
          <p:cNvPr id="3077" name="Picture 5" descr="C:\Users\Агент\Desktop\1\2020-12-23 002\IMG-7a5b352dd5b3327ef0a5f8df8118302e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83768" y="1340768"/>
            <a:ext cx="2771800" cy="3678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283968" y="188640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Стихи для деда Мороза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" name="Picture 2" descr="C:\Users\Агент\Desktop\1\2020-12-23 002\IMG-1a50ad935b85133ba042ec90b95e9e27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20888"/>
            <a:ext cx="3096344" cy="4138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996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013.radikal.ru/i325/1011/c7/a64664f109a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50410" y="1340768"/>
            <a:ext cx="619753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Участники проекта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Дети средней группы,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Родители, воспитатели,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Музыкальный руководитель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5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g.fonwall.ru/o/zn/novogodnie-fony-novogodniy-fon-novogodnie-oboi-s-novym-godom-g5gn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93"/>
          <a:stretch/>
        </p:blipFill>
        <p:spPr bwMode="auto">
          <a:xfrm rot="5400000">
            <a:off x="3912262" y="1352434"/>
            <a:ext cx="3672408" cy="5809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7054" y="404664"/>
            <a:ext cx="8065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Консультации для родителей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0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 descr="http://www.playcast.ru/uploads/2017/12/30/24267390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16632"/>
            <a:ext cx="77123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Выставка книг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« Библиотека Деда Мороза»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3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mages.wallpaperscraft.ru/image/fon_novyy_god_vetki_91130_1600x900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7" y="-2371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30036" y="1052736"/>
            <a:ext cx="769633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Во время </a:t>
            </a:r>
          </a:p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р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еализации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проекта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с детьми были проведены</a:t>
            </a:r>
          </a:p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с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ледующие мероприятия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Объект 3" descr="https://images.wallpaperscraft.ru/image/fon_novyy_god_vetki_91130_1600x900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3" descr="https://images.wallpaperscraft.ru/image/fon_novyy_god_vetki_91130_1600x900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Агент\Desktop\Дети средняя группа\20201216_100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448272" cy="4352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4" descr="C:\Users\Агент\Desktop\Дети средняя группа\20201216_100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628800"/>
            <a:ext cx="2774306" cy="499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Users\Агент\Desktop\Дети средняя группа\20201216_0746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772816"/>
            <a:ext cx="254585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95537" y="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Участие в конкурсе новогодних поделок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4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trudolub-sad.ucoz.ua/_ld/19/1800036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6008773" cy="4470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476672"/>
            <a:ext cx="70402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Альбомы для рассматривания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2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img.fonwall.ru/o/zn/novogodnie-fony-novogodniy-fon-novogodnie-oboi-s-novym-godom-g5gn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43573" y="20935"/>
            <a:ext cx="75264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Рассматривание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картинок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о зиме и зимних забавах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C:\Users\Агент\Desktop\Дети средняя группа\20201126_1023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28800"/>
            <a:ext cx="410445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273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playcast.ru/uploads/2017/12/30/24267390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60829" y="332656"/>
            <a:ext cx="6227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Украшение раздевалки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" name="Picture 2" descr="C:\Users\Агент\Desktop\Дети средняя группа\20201221_094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10445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Users\Агент\Desktop\Дети средняя группа\20201214_125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5299" y="1305199"/>
            <a:ext cx="3816424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086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multiurok.ru/html/2018/03/21/s_5ab23d878e916/866364_4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759"/>
            <a:ext cx="9144002" cy="6849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932" b="10577"/>
          <a:stretch/>
        </p:blipFill>
        <p:spPr bwMode="auto">
          <a:xfrm>
            <a:off x="1475656" y="854876"/>
            <a:ext cx="4036502" cy="2662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5334" y="29694"/>
            <a:ext cx="8653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Выставка « Новогодние красавицы»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2878863" cy="3843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81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106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Агент</cp:lastModifiedBy>
  <cp:revision>50</cp:revision>
  <dcterms:created xsi:type="dcterms:W3CDTF">2020-01-02T13:06:45Z</dcterms:created>
  <dcterms:modified xsi:type="dcterms:W3CDTF">2021-05-06T11:59:12Z</dcterms:modified>
</cp:coreProperties>
</file>